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39" r:id="rId3"/>
    <p:sldId id="256" r:id="rId4"/>
    <p:sldId id="260" r:id="rId5"/>
    <p:sldId id="264" r:id="rId6"/>
    <p:sldId id="266" r:id="rId7"/>
    <p:sldId id="267" r:id="rId8"/>
    <p:sldId id="268" r:id="rId9"/>
    <p:sldId id="269" r:id="rId10"/>
    <p:sldId id="262" r:id="rId11"/>
    <p:sldId id="331" r:id="rId12"/>
    <p:sldId id="263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33" r:id="rId21"/>
    <p:sldId id="285" r:id="rId22"/>
    <p:sldId id="277" r:id="rId23"/>
    <p:sldId id="278" r:id="rId24"/>
    <p:sldId id="279" r:id="rId25"/>
    <p:sldId id="280" r:id="rId26"/>
    <p:sldId id="281" r:id="rId27"/>
    <p:sldId id="282" r:id="rId28"/>
    <p:sldId id="33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300" r:id="rId44"/>
    <p:sldId id="301" r:id="rId45"/>
    <p:sldId id="302" r:id="rId46"/>
    <p:sldId id="296" r:id="rId47"/>
    <p:sldId id="297" r:id="rId48"/>
    <p:sldId id="303" r:id="rId49"/>
    <p:sldId id="304" r:id="rId50"/>
    <p:sldId id="305" r:id="rId51"/>
    <p:sldId id="306" r:id="rId52"/>
    <p:sldId id="307" r:id="rId53"/>
    <p:sldId id="311" r:id="rId54"/>
    <p:sldId id="308" r:id="rId55"/>
    <p:sldId id="313" r:id="rId56"/>
    <p:sldId id="334" r:id="rId57"/>
    <p:sldId id="309" r:id="rId58"/>
    <p:sldId id="310" r:id="rId59"/>
    <p:sldId id="312" r:id="rId60"/>
    <p:sldId id="314" r:id="rId61"/>
    <p:sldId id="315" r:id="rId62"/>
    <p:sldId id="316" r:id="rId63"/>
    <p:sldId id="335" r:id="rId64"/>
    <p:sldId id="317" r:id="rId65"/>
    <p:sldId id="318" r:id="rId66"/>
    <p:sldId id="326" r:id="rId67"/>
    <p:sldId id="319" r:id="rId68"/>
    <p:sldId id="320" r:id="rId69"/>
    <p:sldId id="322" r:id="rId70"/>
    <p:sldId id="323" r:id="rId71"/>
    <p:sldId id="324" r:id="rId72"/>
    <p:sldId id="325" r:id="rId73"/>
    <p:sldId id="327" r:id="rId74"/>
    <p:sldId id="329" r:id="rId75"/>
    <p:sldId id="336" r:id="rId76"/>
    <p:sldId id="328" r:id="rId77"/>
    <p:sldId id="337" r:id="rId78"/>
    <p:sldId id="330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23E0-9B9F-4BFC-9AC4-D8E03CB5A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A5474-6863-4211-AB9A-1E7B0C0E3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4FFB2-4687-4F16-ACB5-28FAD1AE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DCA83-0C01-408A-A9A2-DAC3956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813D8A-1755-48EF-BED1-A9409E6D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33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80F2C-5665-4AE5-8F4E-F9B7C587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CE230D-D207-4FDD-AA2E-BD0170954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D46-0C9A-4E6F-98AA-E5E750BB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0C1FB-399A-4240-8773-53380A295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42EFC-0819-4CAF-BA9C-8DAC49F1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4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9052AB-6A23-43CB-8ED7-06AF799A0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D62A88-D105-4CAE-B6BF-A29D64BA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F92EB-59A3-4E22-85C9-015739763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0DB65-79CC-4E1E-9A2D-649C5E9E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8C984-ACBE-417F-B9DA-4B75BC17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64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EF651-C725-4458-8477-9B8C1C69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CA87EA-B1EC-41AE-B9D0-F52B48EF6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18C003-ACBF-4E9B-AA9E-97B70F32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11D284-208E-4B01-A66E-85874644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B9B360-1B51-4DC0-ADE1-1B2BC92C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2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8E918-7541-46C9-8368-40BDA15F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2E6D4-3C18-47AB-8F92-87C68C2A0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473727-F8B5-4B35-B83E-027C9FE2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81320-B442-4874-9C66-7BB62D8B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4EEE3-43BA-41D5-8FBA-6762515B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68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7413-D074-4D35-B798-704E8EA4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14CBD-7DC2-4937-8C05-97DA9B189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50F31-6EF3-41A3-9DCE-AC240084C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F8D9C0-57A2-4549-B066-297C0463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22E80-1FBB-4A0A-A444-6095F30E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DB8263-F1E6-4E9A-8BFB-CC4B3E67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D22EF-7FB3-40AD-969B-2C118E80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84173-EEE9-4371-B823-82F346C1E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241C0B-2495-4A2E-A85E-7771598CF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557FCB-7570-417D-892A-F714F35F2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7794CE-1FCF-4BCE-A80B-CD1177EBD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32CF6E-3AE4-47CA-95CD-EE026906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37A41A-8358-4303-A872-34D6098E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AC799-73E0-43F2-857A-D199E083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4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0607E-08A6-4A3B-9B78-46528EBF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C4356E-945C-49A8-A1A1-E13CDF075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10B9F2-85FC-4237-8101-ED1DBBEA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1599D1-11AB-4DAC-8F3F-33FC05D6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1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1D18E6-6AD7-448D-860C-24002D81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032F2C-87E3-4A83-88BC-941BF164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5292E-0FC2-4962-810A-CF5FB0C9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3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BE65A-8056-4794-9B9C-3CF2DA36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E31C7-5BF3-405F-AB56-8E0367041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130D5-7344-43F5-A4E4-7DCA2AF02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ED01DE-C4DC-493C-8170-90537676D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49A366-ADA6-400E-B434-2CDAE8C7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A302C-59E1-4C83-87D3-4A7E09E0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00857-82EE-4CB3-9487-6EAB4301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502DB2-4F66-437D-B8D7-91F5132C2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374F1-606A-4554-A3DD-548AA1AFA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B20E1-0092-4D0D-9D14-86F16230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1134F2-E63E-4819-881B-3DFCB623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35B5F-EEB4-4424-A0DE-8FBC9AF6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60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C6D3FD-2764-4952-BE44-091B1882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CC1D2-DB4D-4072-BED4-8B6BD9E7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E9E4FA-1933-47B5-ACB1-52F22E6B5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C177-F5B3-45BC-B5B5-3E602FC0B609}" type="datetimeFigureOut">
              <a:rPr lang="ko-KR" altLang="en-US" smtClean="0"/>
              <a:t>2019-06-28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AB9C9-1BB7-461A-864F-F63B18481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E6764-C50B-42C9-8558-F745773B4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159CA-F6AB-4925-8B7E-66FAD84BD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3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6DA9D-80A2-40CE-8737-D259D42B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anchor="b"/>
          <a:lstStyle/>
          <a:p>
            <a:r>
              <a:rPr lang="ko-KR" altLang="en-US" dirty="0"/>
              <a:t>디자인 참고 자료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67A9A62-9FB5-4533-89F7-A246386E950B}"/>
              </a:ext>
            </a:extLst>
          </p:cNvPr>
          <p:cNvSpPr txBox="1">
            <a:spLocks/>
          </p:cNvSpPr>
          <p:nvPr/>
        </p:nvSpPr>
        <p:spPr>
          <a:xfrm>
            <a:off x="838200" y="4091781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100" dirty="0"/>
              <a:t>Target Club in </a:t>
            </a:r>
            <a:r>
              <a:rPr lang="en-US" altLang="ko-KR" sz="1100" dirty="0" err="1"/>
              <a:t>DongA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89807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ADB26B7-C898-4FB8-86FE-67143B5D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64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D59CA9B1-39E0-4F8B-9E1E-F347A254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08069CC-8BF4-48F1-8F30-6906DF575A03}"/>
              </a:ext>
            </a:extLst>
          </p:cNvPr>
          <p:cNvSpPr/>
          <p:nvPr/>
        </p:nvSpPr>
        <p:spPr>
          <a:xfrm>
            <a:off x="8063782" y="5044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4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E0F79DB-6849-42B3-988B-75E622956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676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A5799E2A-328D-4B8C-80AE-EC8BA9D8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024DFA51-8341-43D4-8229-1D050666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08A5645-C79E-4D07-B872-29BD0967B86E}"/>
              </a:ext>
            </a:extLst>
          </p:cNvPr>
          <p:cNvSpPr/>
          <p:nvPr/>
        </p:nvSpPr>
        <p:spPr>
          <a:xfrm>
            <a:off x="5943393" y="11394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6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4966700B-BA8A-4805-B090-F00D34FAA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8FD9445-D41B-4904-9D40-91428BA61609}"/>
              </a:ext>
            </a:extLst>
          </p:cNvPr>
          <p:cNvSpPr/>
          <p:nvPr/>
        </p:nvSpPr>
        <p:spPr>
          <a:xfrm>
            <a:off x="7322419" y="11394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3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74107F99-F49D-4E75-A352-9636C8E85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53926A-27E1-4BF8-BEB4-7F346B9DB12E}"/>
              </a:ext>
            </a:extLst>
          </p:cNvPr>
          <p:cNvCxnSpPr>
            <a:cxnSpLocks/>
          </p:cNvCxnSpPr>
          <p:nvPr/>
        </p:nvCxnSpPr>
        <p:spPr>
          <a:xfrm>
            <a:off x="7476840" y="5987185"/>
            <a:ext cx="0" cy="279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4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CFC50E0D-5B58-4BBE-97CF-48D247CD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5465659-E849-42B2-AED9-9666A04EC791}"/>
              </a:ext>
            </a:extLst>
          </p:cNvPr>
          <p:cNvSpPr/>
          <p:nvPr/>
        </p:nvSpPr>
        <p:spPr>
          <a:xfrm>
            <a:off x="4883850" y="29682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8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1B8238E-4EE3-4724-9C9E-827D56E8B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/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7457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EFC9AF-C03B-4CC9-B670-726BA1441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벡터그래픽, 클립아트이(가) 표시된 사진&#10;&#10;자동 생성된 설명">
            <a:extLst>
              <a:ext uri="{FF2B5EF4-FFF2-40B4-BE49-F238E27FC236}">
                <a16:creationId xmlns:a16="http://schemas.microsoft.com/office/drawing/2014/main" id="{E8C651C4-0267-4A62-B190-ABB012C85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20" y="530399"/>
            <a:ext cx="1800000" cy="18000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B2EEF13-8723-4A92-8E47-322A62EB2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7" y="530399"/>
            <a:ext cx="180000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D64D5A-751F-479B-9E78-3943E1B6F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11" y="530399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E96790-9ECB-4C94-8E09-15250FB57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20" y="2651008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FE838A-79FB-417F-A956-248CC0F6F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75" y="2657588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0F1B7B-9316-4DA2-9EA0-A955665D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12" y="2657588"/>
            <a:ext cx="1800000" cy="1800000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73285702-71D2-40EC-B0D9-9723EB4DA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20" y="4782338"/>
            <a:ext cx="18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71F9A7-C2C9-4BB0-9469-A318A08040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7" y="4782338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810572-C03B-4D0A-B663-E2B8E937D7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55" y="4782338"/>
            <a:ext cx="34233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7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B35E09EB-E076-47F5-8F5C-C8B1798D3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FCC291F-EEEE-45DB-AA6D-EA11948E7CE4}"/>
              </a:ext>
            </a:extLst>
          </p:cNvPr>
          <p:cNvSpPr/>
          <p:nvPr/>
        </p:nvSpPr>
        <p:spPr>
          <a:xfrm>
            <a:off x="7337671" y="1000620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2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EF429EBD-BEA6-4545-AF3B-01632981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D3D33F0-CCB0-41BA-8526-DBDF5A276072}"/>
              </a:ext>
            </a:extLst>
          </p:cNvPr>
          <p:cNvSpPr/>
          <p:nvPr/>
        </p:nvSpPr>
        <p:spPr>
          <a:xfrm>
            <a:off x="4567958" y="733014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6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B35E09EB-E076-47F5-8F5C-C8B1798D3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FCC291F-EEEE-45DB-AA6D-EA11948E7CE4}"/>
              </a:ext>
            </a:extLst>
          </p:cNvPr>
          <p:cNvSpPr/>
          <p:nvPr/>
        </p:nvSpPr>
        <p:spPr>
          <a:xfrm>
            <a:off x="5261221" y="5972670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5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6014E8E-0EDE-40D7-BD8A-3DFDB320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FB92E90-EEDD-4597-A921-98E295016E50}"/>
              </a:ext>
            </a:extLst>
          </p:cNvPr>
          <p:cNvSpPr/>
          <p:nvPr/>
        </p:nvSpPr>
        <p:spPr>
          <a:xfrm>
            <a:off x="5729101" y="7620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6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BFDA956E-F47B-42F4-8761-1A25F66E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AB81C20-0916-4AF9-960B-6B35D8098641}"/>
              </a:ext>
            </a:extLst>
          </p:cNvPr>
          <p:cNvSpPr/>
          <p:nvPr/>
        </p:nvSpPr>
        <p:spPr>
          <a:xfrm>
            <a:off x="6306249" y="747527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36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8D03487-E379-4951-8B28-BCADAA4E3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FA05D9D-2DC3-4F81-A70B-A5D7210C730C}"/>
              </a:ext>
            </a:extLst>
          </p:cNvPr>
          <p:cNvSpPr/>
          <p:nvPr/>
        </p:nvSpPr>
        <p:spPr>
          <a:xfrm>
            <a:off x="5941579" y="5987184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8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2F9D5E2-2D74-40A3-81B0-F06F309FE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858043-6753-4383-A89A-8F1F18D12DDD}"/>
              </a:ext>
            </a:extLst>
          </p:cNvPr>
          <p:cNvCxnSpPr>
            <a:cxnSpLocks/>
          </p:cNvCxnSpPr>
          <p:nvPr/>
        </p:nvCxnSpPr>
        <p:spPr>
          <a:xfrm flipH="1">
            <a:off x="6752940" y="3568907"/>
            <a:ext cx="2798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7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C318301-686D-4603-9E08-1FCA8CA2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C068E2C-7787-489B-9138-609981622AE3}"/>
              </a:ext>
            </a:extLst>
          </p:cNvPr>
          <p:cNvSpPr/>
          <p:nvPr/>
        </p:nvSpPr>
        <p:spPr>
          <a:xfrm>
            <a:off x="4567959" y="689471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43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2F9D5E2-2D74-40A3-81B0-F06F309FE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6EAEBEC-CB41-4708-A941-4E710ECB6A21}"/>
              </a:ext>
            </a:extLst>
          </p:cNvPr>
          <p:cNvSpPr/>
          <p:nvPr/>
        </p:nvSpPr>
        <p:spPr>
          <a:xfrm>
            <a:off x="6636904" y="5996709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57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3F7318B3-274A-4D6B-A143-3A5B140E3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BB3E344-37FA-4256-9359-6287E7B68BEE}"/>
              </a:ext>
            </a:extLst>
          </p:cNvPr>
          <p:cNvSpPr/>
          <p:nvPr/>
        </p:nvSpPr>
        <p:spPr>
          <a:xfrm>
            <a:off x="7322704" y="5996709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7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벡터그래픽, 클립아트이(가) 표시된 사진&#10;&#10;자동 생성된 설명">
            <a:extLst>
              <a:ext uri="{FF2B5EF4-FFF2-40B4-BE49-F238E27FC236}">
                <a16:creationId xmlns:a16="http://schemas.microsoft.com/office/drawing/2014/main" id="{C699B7FB-87F8-4D93-9BFA-5E0FBF10B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3410463E-F933-4025-B7C6-1CD41DC3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581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6892E1-F6CE-43C4-8AC0-9DFB3FA14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57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9A753DE-9BA3-47B2-8E92-97351E834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DE0B63A-1CFA-41A1-B40C-1B639AF54B6F}"/>
              </a:ext>
            </a:extLst>
          </p:cNvPr>
          <p:cNvSpPr/>
          <p:nvPr/>
        </p:nvSpPr>
        <p:spPr>
          <a:xfrm>
            <a:off x="4930816" y="703985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13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9DC9B6F-32C3-418E-A999-31D109887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4D6167D-34D3-4BDA-8ACB-F816696C398C}"/>
              </a:ext>
            </a:extLst>
          </p:cNvPr>
          <p:cNvSpPr/>
          <p:nvPr/>
        </p:nvSpPr>
        <p:spPr>
          <a:xfrm>
            <a:off x="5250130" y="1226500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44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48A0113-8877-45EA-A0B8-373BECF73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FEA31B-6E60-49F3-B0B9-CC85F44B9CDC}"/>
              </a:ext>
            </a:extLst>
          </p:cNvPr>
          <p:cNvSpPr/>
          <p:nvPr/>
        </p:nvSpPr>
        <p:spPr>
          <a:xfrm>
            <a:off x="4858244" y="718499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208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3DB0B1C-17AF-430F-8B20-DF8FD599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DB39095-24BB-4859-8371-AB9B700853B0}"/>
              </a:ext>
            </a:extLst>
          </p:cNvPr>
          <p:cNvSpPr/>
          <p:nvPr/>
        </p:nvSpPr>
        <p:spPr>
          <a:xfrm>
            <a:off x="6184900" y="12319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5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9238C2F-39BF-4167-B417-F4897FAA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1DCAA67-8272-422E-A1C0-2048E1DE589F}"/>
              </a:ext>
            </a:extLst>
          </p:cNvPr>
          <p:cNvSpPr/>
          <p:nvPr/>
        </p:nvSpPr>
        <p:spPr>
          <a:xfrm>
            <a:off x="7405501" y="12192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57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CDF6C58-B5EE-44EA-BCEC-3AF99E49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7014572-1704-4710-89AF-3F75F2D98D30}"/>
              </a:ext>
            </a:extLst>
          </p:cNvPr>
          <p:cNvSpPr/>
          <p:nvPr/>
        </p:nvSpPr>
        <p:spPr>
          <a:xfrm>
            <a:off x="4471801" y="7366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170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8E02557A-9F46-4E27-B248-4B03C2AC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994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2AC4AA-A7FA-485C-9D28-A11413640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35E118-B70C-4258-AF15-29EF690B9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B10E41E-D0C4-431E-8CE5-03C1A3AB3B20}"/>
              </a:ext>
            </a:extLst>
          </p:cNvPr>
          <p:cNvSpPr/>
          <p:nvPr/>
        </p:nvSpPr>
        <p:spPr>
          <a:xfrm>
            <a:off x="4033119" y="9997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32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04FDCBB-FAA9-4925-BCB2-1E50D5BC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199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7C7CC272-D7E5-4DCC-833A-F57C822A7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906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전자기기, 모니터이(가) 표시된 사진&#10;&#10;자동 생성된 설명">
            <a:extLst>
              <a:ext uri="{FF2B5EF4-FFF2-40B4-BE49-F238E27FC236}">
                <a16:creationId xmlns:a16="http://schemas.microsoft.com/office/drawing/2014/main" id="{7DD0BF4C-26DB-4EF3-AF99-935F8BEAA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9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46F4E735-AC53-466C-ABCD-A2327219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4384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10B75F3E-B9F8-4093-BAC7-852873F2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419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22C77BB1-2792-4005-9C41-37901F6C6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482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A515D0-BAD3-4A6B-9B33-3AAAFCC22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559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B873585-9900-48DB-85DB-CA303AF41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58FCEB6-7F41-4630-AAF7-3CE32E1CC04A}"/>
              </a:ext>
            </a:extLst>
          </p:cNvPr>
          <p:cNvSpPr/>
          <p:nvPr/>
        </p:nvSpPr>
        <p:spPr>
          <a:xfrm>
            <a:off x="5246501" y="60960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364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0226D211-5C15-416B-A9FB-B80CC24C1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7AA26DA-58CC-44B8-9E9C-91D457498611}"/>
              </a:ext>
            </a:extLst>
          </p:cNvPr>
          <p:cNvSpPr/>
          <p:nvPr/>
        </p:nvSpPr>
        <p:spPr>
          <a:xfrm>
            <a:off x="6605401" y="61087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86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88185B2D-8331-4C95-A0EA-A9EF4A99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5777AE2-CAB5-4A9B-82F1-83ED77B50AA2}"/>
              </a:ext>
            </a:extLst>
          </p:cNvPr>
          <p:cNvSpPr/>
          <p:nvPr/>
        </p:nvSpPr>
        <p:spPr>
          <a:xfrm>
            <a:off x="7342001" y="61214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81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8E20A4CD-C6DB-43DE-863F-98633D547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C98F8AA-D8DF-4839-86B8-1E1736C4A539}"/>
              </a:ext>
            </a:extLst>
          </p:cNvPr>
          <p:cNvSpPr/>
          <p:nvPr/>
        </p:nvSpPr>
        <p:spPr>
          <a:xfrm>
            <a:off x="4350619" y="10124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999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4878CF0-4FCE-4369-A2FE-C8E1BB67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717BA12-019C-4228-BE34-4C07A86CA289}"/>
              </a:ext>
            </a:extLst>
          </p:cNvPr>
          <p:cNvSpPr/>
          <p:nvPr/>
        </p:nvSpPr>
        <p:spPr>
          <a:xfrm>
            <a:off x="5640201" y="60960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76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73148F74-91D6-4B8C-96ED-A1510B3E8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075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클립아트이(가) 표시된 사진&#10;&#10;자동 생성된 설명">
            <a:extLst>
              <a:ext uri="{FF2B5EF4-FFF2-40B4-BE49-F238E27FC236}">
                <a16:creationId xmlns:a16="http://schemas.microsoft.com/office/drawing/2014/main" id="{0F06805B-4F3B-408B-B9EF-1521E547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0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292568-79F0-4F33-993E-B2AB82FD2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8B553A3-6B1F-4934-AF0A-BE29DDC86717}"/>
              </a:ext>
            </a:extLst>
          </p:cNvPr>
          <p:cNvSpPr/>
          <p:nvPr/>
        </p:nvSpPr>
        <p:spPr>
          <a:xfrm>
            <a:off x="5956093" y="60452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764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5AEC20C-7245-45C9-8E55-5E0B38C7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E07430F-4FB0-4836-BA53-2979E1AEA3CE}"/>
              </a:ext>
            </a:extLst>
          </p:cNvPr>
          <p:cNvSpPr/>
          <p:nvPr/>
        </p:nvSpPr>
        <p:spPr>
          <a:xfrm>
            <a:off x="7469001" y="16383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88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377AC3-79AF-4F28-A412-209C6F905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486E54D-33C3-42B6-9153-B756406CC0C4}"/>
              </a:ext>
            </a:extLst>
          </p:cNvPr>
          <p:cNvSpPr/>
          <p:nvPr/>
        </p:nvSpPr>
        <p:spPr>
          <a:xfrm>
            <a:off x="4509901" y="6985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35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5AEC20C-7245-45C9-8E55-5E0B38C7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E07430F-4FB0-4836-BA53-2979E1AEA3CE}"/>
              </a:ext>
            </a:extLst>
          </p:cNvPr>
          <p:cNvSpPr/>
          <p:nvPr/>
        </p:nvSpPr>
        <p:spPr>
          <a:xfrm>
            <a:off x="6808601" y="11938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957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22DF3E98-5E72-4F33-B3AA-DC1947A7E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B2E4903-85E1-4055-A634-0AFED04C546C}"/>
              </a:ext>
            </a:extLst>
          </p:cNvPr>
          <p:cNvSpPr/>
          <p:nvPr/>
        </p:nvSpPr>
        <p:spPr>
          <a:xfrm>
            <a:off x="5956093" y="7620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617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353A68-8F2C-4E2C-8BF5-AFE33E2C1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9E3DAC2-7EDC-42D5-A032-8BF4FFF2BD2A}"/>
              </a:ext>
            </a:extLst>
          </p:cNvPr>
          <p:cNvSpPr/>
          <p:nvPr/>
        </p:nvSpPr>
        <p:spPr>
          <a:xfrm>
            <a:off x="7303901" y="7112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3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97AB6553-4D6E-416F-A732-5E02BE15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80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CBD01C3-2A42-4D0E-A838-729089BC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C683A3B-52EE-417E-AB5F-BB84AEA7658B}"/>
              </a:ext>
            </a:extLst>
          </p:cNvPr>
          <p:cNvSpPr/>
          <p:nvPr/>
        </p:nvSpPr>
        <p:spPr>
          <a:xfrm>
            <a:off x="4661769" y="100606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84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7640EF-352D-4598-B160-C83BD5257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6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24A368F-FDCE-4DFE-BE02-9A20A61F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69427BE-1F74-42BF-877B-52DF6B233796}"/>
              </a:ext>
            </a:extLst>
          </p:cNvPr>
          <p:cNvSpPr/>
          <p:nvPr/>
        </p:nvSpPr>
        <p:spPr>
          <a:xfrm>
            <a:off x="6897501" y="50038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875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C0F849-683B-4BB4-9C89-870A5861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F1A53C0-4223-4951-B77E-34D37DDE96C7}"/>
              </a:ext>
            </a:extLst>
          </p:cNvPr>
          <p:cNvSpPr/>
          <p:nvPr/>
        </p:nvSpPr>
        <p:spPr>
          <a:xfrm>
            <a:off x="4484501" y="6985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43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24A368F-FDCE-4DFE-BE02-9A20A61FF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C79CA40-3D35-419B-A07B-AC7A28BB4EB7}"/>
              </a:ext>
            </a:extLst>
          </p:cNvPr>
          <p:cNvSpPr/>
          <p:nvPr/>
        </p:nvSpPr>
        <p:spPr>
          <a:xfrm>
            <a:off x="4497201" y="6985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47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14B50E4-9D5B-495D-AC7D-3E389F732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1B4DF05-0835-473E-9891-DFFB60F72B97}"/>
              </a:ext>
            </a:extLst>
          </p:cNvPr>
          <p:cNvSpPr/>
          <p:nvPr/>
        </p:nvSpPr>
        <p:spPr>
          <a:xfrm>
            <a:off x="6351401" y="8255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17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3DC6CD7C-661C-49D1-B91F-6DB26C3C4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968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0A0968BF-3389-40C9-AA7D-53627FE6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41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6DC21E4-DC14-42B9-9F64-18A918B4F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DF9402B-BD50-47AA-AE07-7D023B163F52}"/>
              </a:ext>
            </a:extLst>
          </p:cNvPr>
          <p:cNvSpPr/>
          <p:nvPr/>
        </p:nvSpPr>
        <p:spPr>
          <a:xfrm>
            <a:off x="5246501" y="60960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279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DE75071A-B10B-46EC-AD0B-8A8088215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39ADA15-EE85-465A-8DE4-8EE0C5245AA5}"/>
              </a:ext>
            </a:extLst>
          </p:cNvPr>
          <p:cNvSpPr/>
          <p:nvPr/>
        </p:nvSpPr>
        <p:spPr>
          <a:xfrm>
            <a:off x="6618101" y="6083342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55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2A730E61-808B-4CFE-AE67-CC77AAE9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FFAE702-777E-4D45-A3C5-69715BA4E064}"/>
              </a:ext>
            </a:extLst>
          </p:cNvPr>
          <p:cNvSpPr/>
          <p:nvPr/>
        </p:nvSpPr>
        <p:spPr>
          <a:xfrm>
            <a:off x="7329301" y="6082187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8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7B45FE67-44C9-4EFD-86A7-BB53DD42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86276BB-493C-4E83-BE12-B9A71F6A057A}"/>
              </a:ext>
            </a:extLst>
          </p:cNvPr>
          <p:cNvSpPr/>
          <p:nvPr/>
        </p:nvSpPr>
        <p:spPr>
          <a:xfrm>
            <a:off x="5588869" y="100606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280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5A83F92-7E2F-4715-8EB4-B35880E26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054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974B7D-79C7-409C-90D2-9D25E13C5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30" y="729000"/>
            <a:ext cx="1026993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26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79C79DA-D45A-4B2F-A2EE-AD6205B23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1B791E7-D53C-4FDE-8AFF-3852F19059EE}"/>
              </a:ext>
            </a:extLst>
          </p:cNvPr>
          <p:cNvSpPr/>
          <p:nvPr/>
        </p:nvSpPr>
        <p:spPr>
          <a:xfrm>
            <a:off x="5297301" y="3943392"/>
            <a:ext cx="279813" cy="279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917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실내이(가) 표시된 사진&#10;&#10;자동 생성된 설명">
            <a:extLst>
              <a:ext uri="{FF2B5EF4-FFF2-40B4-BE49-F238E27FC236}">
                <a16:creationId xmlns:a16="http://schemas.microsoft.com/office/drawing/2014/main" id="{3F4DDA40-8A2A-4F36-9081-A4BCE8921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D387DC9-99C8-446A-B596-C7F16A52062D}"/>
              </a:ext>
            </a:extLst>
          </p:cNvPr>
          <p:cNvSpPr/>
          <p:nvPr/>
        </p:nvSpPr>
        <p:spPr>
          <a:xfrm>
            <a:off x="7414200" y="636521"/>
            <a:ext cx="279813" cy="279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861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82072D4-E361-413E-A647-06D61F4A9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818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79C79DA-D45A-4B2F-A2EE-AD6205B23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1B791E7-D53C-4FDE-8AFF-3852F19059EE}"/>
              </a:ext>
            </a:extLst>
          </p:cNvPr>
          <p:cNvSpPr/>
          <p:nvPr/>
        </p:nvSpPr>
        <p:spPr>
          <a:xfrm>
            <a:off x="5510243" y="5496620"/>
            <a:ext cx="279813" cy="279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316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BE2C7C11-671D-4DA6-989D-09C0FEEE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48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679C79DA-D45A-4B2F-A2EE-AD6205B23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1B791E7-D53C-4FDE-8AFF-3852F19059EE}"/>
              </a:ext>
            </a:extLst>
          </p:cNvPr>
          <p:cNvSpPr/>
          <p:nvPr/>
        </p:nvSpPr>
        <p:spPr>
          <a:xfrm>
            <a:off x="7263887" y="1162614"/>
            <a:ext cx="279813" cy="2798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651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0793C05-B914-4315-8A56-EB47D2FDC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50" y="369000"/>
            <a:ext cx="3442500" cy="6120000"/>
          </a:xfrm>
          <a:prstGeom prst="rect">
            <a:avLst/>
          </a:prstGeom>
          <a:ln w="381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28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2C400627-561A-4D7F-AF16-0C1F7BBE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9128B39-BF3A-4B7D-B222-9EEE04ADC730}"/>
              </a:ext>
            </a:extLst>
          </p:cNvPr>
          <p:cNvSpPr/>
          <p:nvPr/>
        </p:nvSpPr>
        <p:spPr>
          <a:xfrm>
            <a:off x="6300069" y="9997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9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D59CA9B1-39E0-4F8B-9E1E-F347A254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00" y="369000"/>
            <a:ext cx="4590000" cy="61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08069CC-8BF4-48F1-8F30-6906DF575A03}"/>
              </a:ext>
            </a:extLst>
          </p:cNvPr>
          <p:cNvSpPr/>
          <p:nvPr/>
        </p:nvSpPr>
        <p:spPr>
          <a:xfrm>
            <a:off x="7830419" y="504413"/>
            <a:ext cx="279813" cy="2798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6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7</Words>
  <Application>Microsoft Office PowerPoint</Application>
  <PresentationFormat>와이드스크린</PresentationFormat>
  <Paragraphs>2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1" baseType="lpstr">
      <vt:lpstr>맑은 고딕</vt:lpstr>
      <vt:lpstr>Arial</vt:lpstr>
      <vt:lpstr>Office 테마</vt:lpstr>
      <vt:lpstr>디자인 참고 자료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경진 도</dc:creator>
  <cp:lastModifiedBy>경진 도</cp:lastModifiedBy>
  <cp:revision>20</cp:revision>
  <dcterms:created xsi:type="dcterms:W3CDTF">2019-06-26T04:29:02Z</dcterms:created>
  <dcterms:modified xsi:type="dcterms:W3CDTF">2019-06-30T02:23:49Z</dcterms:modified>
</cp:coreProperties>
</file>